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271" autoAdjust="0"/>
    <p:restoredTop sz="94660"/>
  </p:normalViewPr>
  <p:slideViewPr>
    <p:cSldViewPr snapToGrid="0">
      <p:cViewPr>
        <p:scale>
          <a:sx n="87" d="100"/>
          <a:sy n="87" d="100"/>
        </p:scale>
        <p:origin x="-1530" y="-6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=""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=""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=""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=""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=""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=""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=""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=""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=""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=""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=""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=""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=""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=""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=""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=""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=""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=""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=""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=""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=""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=""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=""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=""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=""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=""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=""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=""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=""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=""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=""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=""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=""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=""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=""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=""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=""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=""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=""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=""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=""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=""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=""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=""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=""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=""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=""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=""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=""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=""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=""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=""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=""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=""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=""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=""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=""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=""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=""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=""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=""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=""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=""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=""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=""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=""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=""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=""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=""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=""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=""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=""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=""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=""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=""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=""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=""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=""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=""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=""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=""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=""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=""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=""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=""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=""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=""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=""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=""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=""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=""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=""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=""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=""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=""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=""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=""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=""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=""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=""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=""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=""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=""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=""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=""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=""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=""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=""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=""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=""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=""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=""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=""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=""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=""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=""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=""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=""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=""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=""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=""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=""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=""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=""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=""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=""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=""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=""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=""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=""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=""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=""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=""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=""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=""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=""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=""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=""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=""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=""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=""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=""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=""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=""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=""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=""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=""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=""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=""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=""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=""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=""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=""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=""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=""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=""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=""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=""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=""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=""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=""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=""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=""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=""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=""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=""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=""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=""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=""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=""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=""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=""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=""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=""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Memory-Management Unit (</a:t>
            </a:r>
            <a:r>
              <a:rPr lang="en-US" altLang="en-US" sz="2800" dirty="0">
                <a:solidFill>
                  <a:srgbClr val="FF0000"/>
                </a:solidFill>
              </a:rPr>
              <a:t>MMU</a:t>
            </a:r>
            <a:r>
              <a:rPr lang="en-US" alt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=""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=""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=""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=""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=""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=""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=""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=""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=""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=""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=""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=""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=""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=""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=""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=""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=""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=""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[Paging] basic and important topic:</a:t>
            </a:r>
            <a:endParaRPr lang="en-US" altLang="en-US" dirty="0"/>
          </a:p>
        </p:txBody>
      </p:sp>
      <p:sp>
        <p:nvSpPr>
          <p:cNvPr id="25603" name="Rectangle 1027">
            <a:extLst>
              <a:ext uri="{FF2B5EF4-FFF2-40B4-BE49-F238E27FC236}">
                <a16:creationId xmlns=""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=""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=""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746452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(</a:t>
            </a:r>
            <a:r>
              <a:rPr lang="en-US" altLang="en-US" b="1" i="1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en-US" dirty="0">
                <a:solidFill>
                  <a:srgbClr val="FF0000"/>
                </a:solidFill>
              </a:rPr>
              <a:t>)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(</a:t>
            </a:r>
            <a:r>
              <a:rPr lang="en-US" altLang="en-US" b="1" i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altLang="en-US" dirty="0">
                <a:solidFill>
                  <a:srgbClr val="FF0000"/>
                </a:solidFill>
              </a:rPr>
              <a:t>)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 smtClean="0"/>
              <a:t>2</a:t>
            </a:r>
            <a:r>
              <a:rPr lang="en-US" altLang="en-US" baseline="30000" dirty="0" smtClean="0"/>
              <a:t>n</a:t>
            </a:r>
            <a:endParaRPr lang="en-US" altLang="en-US" baseline="30000" dirty="0"/>
          </a:p>
        </p:txBody>
      </p:sp>
      <p:pic>
        <p:nvPicPr>
          <p:cNvPr id="26628" name="Picture 3">
            <a:extLst>
              <a:ext uri="{FF2B5EF4-FFF2-40B4-BE49-F238E27FC236}">
                <a16:creationId xmlns=""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=""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=""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=""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=""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=""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=""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</a:t>
            </a:r>
            <a:r>
              <a:rPr lang="en-US" altLang="en-US" dirty="0">
                <a:solidFill>
                  <a:srgbClr val="FF0000"/>
                </a:solidFill>
              </a:rPr>
              <a:t>n = 2 </a:t>
            </a:r>
            <a:r>
              <a:rPr lang="en-US" altLang="en-US" dirty="0"/>
              <a:t>and  </a:t>
            </a:r>
            <a:r>
              <a:rPr lang="en-US" altLang="en-US" dirty="0">
                <a:solidFill>
                  <a:srgbClr val="FF0000"/>
                </a:solidFill>
              </a:rPr>
              <a:t>m = 4</a:t>
            </a:r>
            <a:r>
              <a:rPr lang="en-US" altLang="en-US" dirty="0"/>
              <a:t>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=""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=""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=""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=""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=""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=""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=""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 smtClean="0"/>
              <a:t>).</a:t>
            </a:r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>
                <a:solidFill>
                  <a:srgbClr val="00B050"/>
                </a:solidFill>
              </a:rPr>
              <a:t>On a TLB miss</a:t>
            </a:r>
            <a:r>
              <a:rPr lang="en-US" altLang="en-US" dirty="0"/>
              <a:t>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=""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=""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=""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Paging Hardware With TLB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pic>
        <p:nvPicPr>
          <p:cNvPr id="35843" name="Picture 5">
            <a:extLst>
              <a:ext uri="{FF2B5EF4-FFF2-40B4-BE49-F238E27FC236}">
                <a16:creationId xmlns=""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=""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olidFill>
                  <a:srgbClr val="00B050"/>
                </a:solidFill>
                <a:sym typeface="Symbol" pitchFamily="18" charset="2"/>
              </a:rPr>
              <a:t>Hit ratio </a:t>
            </a:r>
            <a:r>
              <a:rPr lang="en-US" altLang="en-US" dirty="0">
                <a:sym typeface="Symbol" pitchFamily="18" charset="2"/>
              </a:rPr>
              <a:t>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</a:t>
            </a:r>
            <a:r>
              <a:rPr lang="en-US" altLang="en-US" dirty="0">
                <a:solidFill>
                  <a:srgbClr val="00B050"/>
                </a:solidFill>
              </a:rPr>
              <a:t>slowdown</a:t>
            </a:r>
            <a:r>
              <a:rPr lang="en-US" altLang="en-US" dirty="0"/>
              <a:t>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=""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=""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=""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=""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=""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=""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Shared Pages Example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=""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=""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=""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=""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=""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=""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=""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=""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=""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9485"/>
            <a:ext cx="7558087" cy="1230086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</a:t>
            </a:r>
            <a:r>
              <a:rPr lang="en-US" altLang="en-US" dirty="0" smtClean="0"/>
              <a:t>Scheme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FF0000"/>
                </a:solidFill>
              </a:rPr>
              <a:t>of the two page 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=""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56" y="2031774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=""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=""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=""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=""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=""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=""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=""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=""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=""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=""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=""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=""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=""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=""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censure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=""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=""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=""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=""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=""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=""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=""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=""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=""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=""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=""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=""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=""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=""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=""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=""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=""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=""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=""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=""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=""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=""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=""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=""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=""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=""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=""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=""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=""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</a:t>
            </a:r>
            <a:r>
              <a:rPr lang="en-US" altLang="en-US" dirty="0">
                <a:solidFill>
                  <a:srgbClr val="FF0000"/>
                </a:solidFill>
              </a:rPr>
              <a:t>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=""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=""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=""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=""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=""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=""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=""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=""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=""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=""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=""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=""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=""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13543</TotalTime>
  <Words>3726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[Paging] basic and important topic: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 of the two page 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351</cp:revision>
  <cp:lastPrinted>2013-09-30T19:34:56Z</cp:lastPrinted>
  <dcterms:created xsi:type="dcterms:W3CDTF">2011-01-13T23:43:38Z</dcterms:created>
  <dcterms:modified xsi:type="dcterms:W3CDTF">2022-06-10T14:52:50Z</dcterms:modified>
</cp:coreProperties>
</file>